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3" r:id="rId16"/>
    <p:sldId id="274" r:id="rId17"/>
    <p:sldId id="275" r:id="rId18"/>
    <p:sldId id="276" r:id="rId19"/>
    <p:sldId id="277" r:id="rId20"/>
    <p:sldId id="284" r:id="rId21"/>
    <p:sldId id="273" r:id="rId22"/>
    <p:sldId id="272" r:id="rId23"/>
    <p:sldId id="271" r:id="rId24"/>
    <p:sldId id="285" r:id="rId25"/>
    <p:sldId id="26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4728"/>
  </p:normalViewPr>
  <p:slideViewPr>
    <p:cSldViewPr snapToGrid="0" snapToObjects="1">
      <p:cViewPr varScale="1">
        <p:scale>
          <a:sx n="92" d="100"/>
          <a:sy n="92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47F1-0B1E-B247-9AB2-0395DE0EE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12897-1701-0E49-BFD3-614860095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E3B61-BD03-B948-BE65-60C6A45C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F064-9498-F54E-9B7B-C41537BDA9C6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520A4-6A38-C046-B4EB-7A54ED1E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86280-75E3-0749-BFD2-4360E1B1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AAA0-941F-FC41-AF46-55FF0815E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5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07DE-E39F-1A43-8991-FD1AD22F7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B9AC2-D6C7-0141-951F-1B8BDF3CB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2804B-34ED-CC46-B9CB-87482041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F064-9498-F54E-9B7B-C41537BDA9C6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A72A6-5286-0642-B799-C405B1CA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4F1FE-1705-8A46-885D-7C9AF88C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AAA0-941F-FC41-AF46-55FF0815E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3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7F0C3B-FE0F-2C4D-996D-7BDA29900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61BF4-B6E2-614E-8A83-CC295C45B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F1CA4-0D75-1749-87AC-39F1F1E5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F064-9498-F54E-9B7B-C41537BDA9C6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49F5E-A6EB-0E4C-8E84-3F38815C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CBA20-6D02-E747-A97D-78785A7E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AAA0-941F-FC41-AF46-55FF0815E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9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4837-85F3-794F-8BA9-4376FA61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D9273-AD67-FD40-9817-8A268D689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EEF54-EFD1-5649-8C09-9F6347632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F064-9498-F54E-9B7B-C41537BDA9C6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6B30E-DEA3-4844-8979-F0C0983C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24DCD-B541-E24E-8E86-B007C3E5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AAA0-941F-FC41-AF46-55FF0815E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4779C-8F61-EA4F-8F3B-3A183F55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99026-C054-744F-8F94-83007C9BF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0ACF7-E02A-A648-A3B8-46F0C652D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F064-9498-F54E-9B7B-C41537BDA9C6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C4E90-ABB8-0949-891F-E7976F08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7FBB3-DF13-7C49-91EB-935EF930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AAA0-941F-FC41-AF46-55FF0815E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6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5869-9CEE-8240-82D9-A1396597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AFA8A-016E-B242-98BF-710D7B889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BB803-56E7-A345-A0DB-3AA963D48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8A5B7-65B8-4B44-82BF-1FE6CEE0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F064-9498-F54E-9B7B-C41537BDA9C6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57695-77A9-AB40-97F5-AED3F9E1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AD6EA-43DE-964E-B9EB-76AD3856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AAA0-941F-FC41-AF46-55FF0815E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6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52DFA-F005-F947-BE4D-4B9461D6C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50FEB-8D14-824F-93F6-F2DA4500A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DB7A5-E20D-A84B-85D8-A99D1B1DF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32328-9E26-0447-BE65-C3F2B870A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5740CB-0DDC-3B42-B471-26988037A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CF31A9-EB62-EE42-8B0C-0C22FB33B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F064-9498-F54E-9B7B-C41537BDA9C6}" type="datetimeFigureOut">
              <a:rPr lang="en-US" smtClean="0"/>
              <a:t>12/8/18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E7FE42-2DF5-B24F-838A-7F6E1024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4C6229-7119-1047-9D38-48482F11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AAA0-941F-FC41-AF46-55FF0815E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0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D20B-E335-7445-A5F0-8150BFF6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0D684-C427-E14C-AFA4-40849FE9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F064-9498-F54E-9B7B-C41537BDA9C6}" type="datetimeFigureOut">
              <a:rPr lang="en-US" smtClean="0"/>
              <a:t>12/8/18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D0035-EFA6-E347-A34C-DB1536B6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305BD-8E40-8D49-9F50-1CE6E12F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AAA0-941F-FC41-AF46-55FF0815E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9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03B375-3CB5-9645-A1DD-8DFBA4FC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F064-9498-F54E-9B7B-C41537BDA9C6}" type="datetimeFigureOut">
              <a:rPr lang="en-US" smtClean="0"/>
              <a:t>12/8/18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FCD78-9A66-BA46-B5CF-C979B73B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AE641-9220-6346-9B04-EB08CDBD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AAA0-941F-FC41-AF46-55FF0815E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1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3A21-2960-F547-A268-21FEE94C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51EC2-2376-E544-9CBB-CCEDC549C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9B7E1-29CD-6840-9ED5-5A6F00E7C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E0BAC-A69F-094A-B2DB-38ACAD20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F064-9498-F54E-9B7B-C41537BDA9C6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BEC97-112C-D548-996A-73A725C2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6DABF-1689-6740-AA49-2B026616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AAA0-941F-FC41-AF46-55FF0815E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6AF3-CCF8-AD46-BDC2-DE5803C0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C020BF-24E1-3E4B-827D-42C1BD58E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2499F-87F1-DC42-98E3-A68E0B467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B71C-EDB6-E84B-A534-9D4205FC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F064-9498-F54E-9B7B-C41537BDA9C6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C8983-FFF0-7A49-AB65-C73E94F1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B4945-2969-A94C-A835-E9C5499B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AAA0-941F-FC41-AF46-55FF0815E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2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03F1D-CDC6-9347-9386-6FB3EAB1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F614F-EEFF-4D40-892D-0924CD6FF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CDC82-D9EF-5B40-8373-E2C269C05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1F064-9498-F54E-9B7B-C41537BDA9C6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ABD16-94C6-4B4A-ACD2-536757C4E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26681-FCBF-A248-B13D-F5AC7D285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BAAA0-941F-FC41-AF46-55FF0815E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9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53528B-969E-7D45-A6D3-A0D9FA539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597" y="1092409"/>
            <a:ext cx="4901133" cy="48422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11D950-EDC7-C143-94EB-3C4E7C37266B}"/>
              </a:ext>
            </a:extLst>
          </p:cNvPr>
          <p:cNvSpPr/>
          <p:nvPr/>
        </p:nvSpPr>
        <p:spPr>
          <a:xfrm>
            <a:off x="1055826" y="5934670"/>
            <a:ext cx="100746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Blockchain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Bitcoin Seminar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2BEF1F-BF7B-3F47-AB99-551A37AB59C5}"/>
              </a:ext>
            </a:extLst>
          </p:cNvPr>
          <p:cNvSpPr/>
          <p:nvPr/>
        </p:nvSpPr>
        <p:spPr>
          <a:xfrm>
            <a:off x="1459591" y="105010"/>
            <a:ext cx="92671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 SWFL!</a:t>
            </a:r>
          </a:p>
        </p:txBody>
      </p:sp>
    </p:spTree>
    <p:extLst>
      <p:ext uri="{BB962C8B-B14F-4D97-AF65-F5344CB8AC3E}">
        <p14:creationId xmlns:p14="http://schemas.microsoft.com/office/powerpoint/2010/main" val="215333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3EB-E56E-DF47-AFCC-3EFEF0AC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ED64C8-AF67-A246-8A60-96FA68C1F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75511"/>
          </a:xfrm>
        </p:spPr>
      </p:pic>
    </p:spTree>
    <p:extLst>
      <p:ext uri="{BB962C8B-B14F-4D97-AF65-F5344CB8AC3E}">
        <p14:creationId xmlns:p14="http://schemas.microsoft.com/office/powerpoint/2010/main" val="401856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3EB-E56E-DF47-AFCC-3EFEF0AC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02C9CD-08E9-F94F-AC96-0A30BA5BE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7688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3EB-E56E-DF47-AFCC-3EFEF0AC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318AF4-FDE4-9749-9379-6EF89671C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9208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3EB-E56E-DF47-AFCC-3EFEF0AC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5BA220E6-1AB4-9241-A08F-9808B8F10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54889" cy="6857999"/>
          </a:xfrm>
        </p:spPr>
      </p:pic>
    </p:spTree>
    <p:extLst>
      <p:ext uri="{BB962C8B-B14F-4D97-AF65-F5344CB8AC3E}">
        <p14:creationId xmlns:p14="http://schemas.microsoft.com/office/powerpoint/2010/main" val="143431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3EB-E56E-DF47-AFCC-3EFEF0AC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C9B6C3-01DB-844A-B7DB-17C4040E9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49249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254386-79BD-414E-A741-02B65FDC3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684" y="6234"/>
            <a:ext cx="7830589" cy="6851766"/>
          </a:xfrm>
        </p:spPr>
      </p:pic>
    </p:spTree>
    <p:extLst>
      <p:ext uri="{BB962C8B-B14F-4D97-AF65-F5344CB8AC3E}">
        <p14:creationId xmlns:p14="http://schemas.microsoft.com/office/powerpoint/2010/main" val="256059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EDE63B-D5B9-A440-A5C4-BB47B0A8D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3649" y="0"/>
            <a:ext cx="5918200" cy="1295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3348A6-C65E-804B-B9EB-35313FF4A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8081"/>
            <a:ext cx="6062749" cy="2120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76B096-E11F-4247-B704-1BF9B114B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749" y="1848081"/>
            <a:ext cx="6129251" cy="1464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BA077F-4021-CA41-B866-00D09CAF7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21662"/>
            <a:ext cx="12191999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9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3EB-E56E-DF47-AFCC-3EFEF0AC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00F04A-BD45-9543-9A5D-77B76E8F6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95449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3EB-E56E-DF47-AFCC-3EFEF0AC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64E934-01D8-DD4E-A14D-8B818F91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32482"/>
          </a:xfrm>
        </p:spPr>
      </p:pic>
    </p:spTree>
    <p:extLst>
      <p:ext uri="{BB962C8B-B14F-4D97-AF65-F5344CB8AC3E}">
        <p14:creationId xmlns:p14="http://schemas.microsoft.com/office/powerpoint/2010/main" val="1160357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3EB-E56E-DF47-AFCC-3EFEF0AC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271340-07E4-574A-823D-0B8999E4B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352"/>
          </a:xfrm>
        </p:spPr>
      </p:pic>
    </p:spTree>
    <p:extLst>
      <p:ext uri="{BB962C8B-B14F-4D97-AF65-F5344CB8AC3E}">
        <p14:creationId xmlns:p14="http://schemas.microsoft.com/office/powerpoint/2010/main" val="88141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17B8-AF9F-2843-A12C-3E197C4BE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BB370-F664-BD43-ADA0-7FBDF70E42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54B6C-4083-4246-9A01-ECC1DA2CA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0620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67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BB1116-0B08-444A-9EDA-AFCA9C186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4807" y="0"/>
            <a:ext cx="7863840" cy="6815329"/>
          </a:xfrm>
        </p:spPr>
      </p:pic>
    </p:spTree>
    <p:extLst>
      <p:ext uri="{BB962C8B-B14F-4D97-AF65-F5344CB8AC3E}">
        <p14:creationId xmlns:p14="http://schemas.microsoft.com/office/powerpoint/2010/main" val="615094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3EB-E56E-DF47-AFCC-3EFEF0AC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D1F9F5-0BF7-DB42-9E7A-3F3FB43AF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0411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3EB-E56E-DF47-AFCC-3EFEF0AC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974582-430A-B748-906E-509E7BDA6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63584" cy="6858000"/>
          </a:xfrm>
        </p:spPr>
      </p:pic>
    </p:spTree>
    <p:extLst>
      <p:ext uri="{BB962C8B-B14F-4D97-AF65-F5344CB8AC3E}">
        <p14:creationId xmlns:p14="http://schemas.microsoft.com/office/powerpoint/2010/main" val="2798375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17418E-E160-0D46-B0FA-DF17CD413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027906"/>
            <a:ext cx="13632873" cy="51900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0CB0DE-053E-F442-9251-AB1B48967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775" y="1027906"/>
            <a:ext cx="7292225" cy="15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23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E11C84-6D4A-AA4D-BE38-4E9C54D3C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971" y="0"/>
            <a:ext cx="8256556" cy="6869455"/>
          </a:xfrm>
        </p:spPr>
      </p:pic>
    </p:spTree>
    <p:extLst>
      <p:ext uri="{BB962C8B-B14F-4D97-AF65-F5344CB8AC3E}">
        <p14:creationId xmlns:p14="http://schemas.microsoft.com/office/powerpoint/2010/main" val="323469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11D950-EDC7-C143-94EB-3C4E7C37266B}"/>
              </a:ext>
            </a:extLst>
          </p:cNvPr>
          <p:cNvSpPr/>
          <p:nvPr/>
        </p:nvSpPr>
        <p:spPr>
          <a:xfrm>
            <a:off x="1055824" y="5934670"/>
            <a:ext cx="100746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Next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Seminar December 2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2BEF1F-BF7B-3F47-AB99-551A37AB59C5}"/>
              </a:ext>
            </a:extLst>
          </p:cNvPr>
          <p:cNvSpPr/>
          <p:nvPr/>
        </p:nvSpPr>
        <p:spPr>
          <a:xfrm>
            <a:off x="1459589" y="-66502"/>
            <a:ext cx="92671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www.CIADC.co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6A762-BB05-C549-8A82-FE3426040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781" y="856828"/>
            <a:ext cx="7616762" cy="507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6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17B8-AF9F-2843-A12C-3E197C4BE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BB370-F664-BD43-ADA0-7FBDF70E42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77E4D-B6CA-A24B-94FB-8B73F6708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62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17B8-AF9F-2843-A12C-3E197C4BE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BB370-F664-BD43-ADA0-7FBDF70E42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-1">
            <a:hlinkClick r:id="" action="ppaction://media"/>
            <a:extLst>
              <a:ext uri="{FF2B5EF4-FFF2-40B4-BE49-F238E27FC236}">
                <a16:creationId xmlns:a16="http://schemas.microsoft.com/office/drawing/2014/main" id="{EA067A6A-322C-514E-BBBF-8035B0CCB7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476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3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3EB-E56E-DF47-AFCC-3EFEF0AC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-2">
            <a:hlinkClick r:id="" action="ppaction://media"/>
            <a:extLst>
              <a:ext uri="{FF2B5EF4-FFF2-40B4-BE49-F238E27FC236}">
                <a16:creationId xmlns:a16="http://schemas.microsoft.com/office/drawing/2014/main" id="{BDF3FE46-C0BE-794A-84B0-6C6A156B475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276" cy="6858000"/>
          </a:xfrm>
        </p:spPr>
      </p:pic>
    </p:spTree>
    <p:extLst>
      <p:ext uri="{BB962C8B-B14F-4D97-AF65-F5344CB8AC3E}">
        <p14:creationId xmlns:p14="http://schemas.microsoft.com/office/powerpoint/2010/main" val="423735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3EB-E56E-DF47-AFCC-3EFEF0AC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-3">
            <a:hlinkClick r:id="" action="ppaction://media"/>
            <a:extLst>
              <a:ext uri="{FF2B5EF4-FFF2-40B4-BE49-F238E27FC236}">
                <a16:creationId xmlns:a16="http://schemas.microsoft.com/office/drawing/2014/main" id="{56C10AD0-D507-6E46-86EC-8250BEDE0A7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7845"/>
          </a:xfrm>
        </p:spPr>
      </p:pic>
    </p:spTree>
    <p:extLst>
      <p:ext uri="{BB962C8B-B14F-4D97-AF65-F5344CB8AC3E}">
        <p14:creationId xmlns:p14="http://schemas.microsoft.com/office/powerpoint/2010/main" val="107645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3EB-E56E-DF47-AFCC-3EFEF0AC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-4">
            <a:hlinkClick r:id="" action="ppaction://media"/>
            <a:extLst>
              <a:ext uri="{FF2B5EF4-FFF2-40B4-BE49-F238E27FC236}">
                <a16:creationId xmlns:a16="http://schemas.microsoft.com/office/drawing/2014/main" id="{CB7ABCD4-A145-5940-BA37-FF31FBB5640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7845"/>
          </a:xfrm>
        </p:spPr>
      </p:pic>
    </p:spTree>
    <p:extLst>
      <p:ext uri="{BB962C8B-B14F-4D97-AF65-F5344CB8AC3E}">
        <p14:creationId xmlns:p14="http://schemas.microsoft.com/office/powerpoint/2010/main" val="24425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3EB-E56E-DF47-AFCC-3EFEF0AC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-5">
            <a:hlinkClick r:id="" action="ppaction://media"/>
            <a:extLst>
              <a:ext uri="{FF2B5EF4-FFF2-40B4-BE49-F238E27FC236}">
                <a16:creationId xmlns:a16="http://schemas.microsoft.com/office/drawing/2014/main" id="{5BD7B6DB-9529-C241-B689-4FB0319C211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276" cy="6858000"/>
          </a:xfrm>
        </p:spPr>
      </p:pic>
    </p:spTree>
    <p:extLst>
      <p:ext uri="{BB962C8B-B14F-4D97-AF65-F5344CB8AC3E}">
        <p14:creationId xmlns:p14="http://schemas.microsoft.com/office/powerpoint/2010/main" val="365788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3EB-E56E-DF47-AFCC-3EFEF0AC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D401928-E12A-0140-9183-5DD8D72A5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800042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19</Words>
  <Application>Microsoft Macintosh PowerPoint</Application>
  <PresentationFormat>Widescreen</PresentationFormat>
  <Paragraphs>4</Paragraphs>
  <Slides>25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Konstantinos, Carl Joseph</dc:creator>
  <cp:lastModifiedBy>Konstantinos, Carl Joseph</cp:lastModifiedBy>
  <cp:revision>22</cp:revision>
  <dcterms:created xsi:type="dcterms:W3CDTF">2018-06-24T16:11:19Z</dcterms:created>
  <dcterms:modified xsi:type="dcterms:W3CDTF">2018-12-08T19:08:29Z</dcterms:modified>
</cp:coreProperties>
</file>